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9" r:id="rId5"/>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CE80"/>
    <a:srgbClr val="F63CB8"/>
    <a:srgbClr val="EB1D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sica Landy" userId="bcb04444-29f9-45d0-a4f7-45a153e67d83" providerId="ADAL" clId="{E5439E39-5923-4436-8D8E-EB16653E11AA}"/>
    <pc:docChg chg="undo custSel modSld">
      <pc:chgData name="Jessica Landy" userId="bcb04444-29f9-45d0-a4f7-45a153e67d83" providerId="ADAL" clId="{E5439E39-5923-4436-8D8E-EB16653E11AA}" dt="2022-07-20T13:06:01.830" v="163" actId="20577"/>
      <pc:docMkLst>
        <pc:docMk/>
      </pc:docMkLst>
      <pc:sldChg chg="delSp modSp mod">
        <pc:chgData name="Jessica Landy" userId="bcb04444-29f9-45d0-a4f7-45a153e67d83" providerId="ADAL" clId="{E5439E39-5923-4436-8D8E-EB16653E11AA}" dt="2022-07-20T13:06:01.830" v="163" actId="20577"/>
        <pc:sldMkLst>
          <pc:docMk/>
          <pc:sldMk cId="606002329" sldId="259"/>
        </pc:sldMkLst>
        <pc:spChg chg="del">
          <ac:chgData name="Jessica Landy" userId="bcb04444-29f9-45d0-a4f7-45a153e67d83" providerId="ADAL" clId="{E5439E39-5923-4436-8D8E-EB16653E11AA}" dt="2022-07-20T13:02:29.909" v="0" actId="478"/>
          <ac:spMkLst>
            <pc:docMk/>
            <pc:sldMk cId="606002329" sldId="259"/>
            <ac:spMk id="19" creationId="{4020BF52-F487-41A1-9C05-A95D5DD13807}"/>
          </ac:spMkLst>
        </pc:spChg>
        <pc:spChg chg="mod">
          <ac:chgData name="Jessica Landy" userId="bcb04444-29f9-45d0-a4f7-45a153e67d83" providerId="ADAL" clId="{E5439E39-5923-4436-8D8E-EB16653E11AA}" dt="2022-07-20T13:02:32.972" v="1" actId="20577"/>
          <ac:spMkLst>
            <pc:docMk/>
            <pc:sldMk cId="606002329" sldId="259"/>
            <ac:spMk id="20" creationId="{C7C203C3-FA70-4166-8C9C-88C995C85A0B}"/>
          </ac:spMkLst>
        </pc:spChg>
        <pc:spChg chg="mod">
          <ac:chgData name="Jessica Landy" userId="bcb04444-29f9-45d0-a4f7-45a153e67d83" providerId="ADAL" clId="{E5439E39-5923-4436-8D8E-EB16653E11AA}" dt="2022-07-20T13:02:38.360" v="2" actId="20577"/>
          <ac:spMkLst>
            <pc:docMk/>
            <pc:sldMk cId="606002329" sldId="259"/>
            <ac:spMk id="21" creationId="{A54CEF3B-41E6-44DC-AB9F-874359A10C86}"/>
          </ac:spMkLst>
        </pc:spChg>
        <pc:spChg chg="mod">
          <ac:chgData name="Jessica Landy" userId="bcb04444-29f9-45d0-a4f7-45a153e67d83" providerId="ADAL" clId="{E5439E39-5923-4436-8D8E-EB16653E11AA}" dt="2022-07-20T13:04:19.253" v="33" actId="14100"/>
          <ac:spMkLst>
            <pc:docMk/>
            <pc:sldMk cId="606002329" sldId="259"/>
            <ac:spMk id="23" creationId="{1CE1F938-F4B8-464A-A12D-31DF97A19C95}"/>
          </ac:spMkLst>
        </pc:spChg>
        <pc:spChg chg="mod">
          <ac:chgData name="Jessica Landy" userId="bcb04444-29f9-45d0-a4f7-45a153e67d83" providerId="ADAL" clId="{E5439E39-5923-4436-8D8E-EB16653E11AA}" dt="2022-07-20T13:04:02.092" v="25" actId="1076"/>
          <ac:spMkLst>
            <pc:docMk/>
            <pc:sldMk cId="606002329" sldId="259"/>
            <ac:spMk id="24" creationId="{08A3C005-F1F3-49EC-87A3-B103929857E3}"/>
          </ac:spMkLst>
        </pc:spChg>
        <pc:spChg chg="mod">
          <ac:chgData name="Jessica Landy" userId="bcb04444-29f9-45d0-a4f7-45a153e67d83" providerId="ADAL" clId="{E5439E39-5923-4436-8D8E-EB16653E11AA}" dt="2022-07-20T13:04:16.697" v="32" actId="14100"/>
          <ac:spMkLst>
            <pc:docMk/>
            <pc:sldMk cId="606002329" sldId="259"/>
            <ac:spMk id="25" creationId="{CE348F5A-71A4-4309-921F-15AC490C12FE}"/>
          </ac:spMkLst>
        </pc:spChg>
        <pc:spChg chg="mod">
          <ac:chgData name="Jessica Landy" userId="bcb04444-29f9-45d0-a4f7-45a153e67d83" providerId="ADAL" clId="{E5439E39-5923-4436-8D8E-EB16653E11AA}" dt="2022-07-20T13:03:05.666" v="7" actId="1076"/>
          <ac:spMkLst>
            <pc:docMk/>
            <pc:sldMk cId="606002329" sldId="259"/>
            <ac:spMk id="27" creationId="{F54673C8-2325-4D2E-8B84-4A8F94604626}"/>
          </ac:spMkLst>
        </pc:spChg>
        <pc:spChg chg="mod">
          <ac:chgData name="Jessica Landy" userId="bcb04444-29f9-45d0-a4f7-45a153e67d83" providerId="ADAL" clId="{E5439E39-5923-4436-8D8E-EB16653E11AA}" dt="2022-07-20T13:05:41.895" v="102" actId="20577"/>
          <ac:spMkLst>
            <pc:docMk/>
            <pc:sldMk cId="606002329" sldId="259"/>
            <ac:spMk id="29" creationId="{65E4A31C-2BE8-4B35-ADB0-F76334DA47DA}"/>
          </ac:spMkLst>
        </pc:spChg>
        <pc:spChg chg="mod">
          <ac:chgData name="Jessica Landy" userId="bcb04444-29f9-45d0-a4f7-45a153e67d83" providerId="ADAL" clId="{E5439E39-5923-4436-8D8E-EB16653E11AA}" dt="2022-07-20T13:06:01.830" v="163" actId="20577"/>
          <ac:spMkLst>
            <pc:docMk/>
            <pc:sldMk cId="606002329" sldId="259"/>
            <ac:spMk id="33" creationId="{C5461A8E-3B60-49A6-957A-682B752E7C37}"/>
          </ac:spMkLst>
        </pc:spChg>
        <pc:spChg chg="mod">
          <ac:chgData name="Jessica Landy" userId="bcb04444-29f9-45d0-a4f7-45a153e67d83" providerId="ADAL" clId="{E5439E39-5923-4436-8D8E-EB16653E11AA}" dt="2022-07-20T13:04:42.701" v="86" actId="20577"/>
          <ac:spMkLst>
            <pc:docMk/>
            <pc:sldMk cId="606002329" sldId="259"/>
            <ac:spMk id="34" creationId="{DEBD519C-4C74-4B99-9F9E-F69E431C2485}"/>
          </ac:spMkLst>
        </pc:spChg>
        <pc:spChg chg="mod">
          <ac:chgData name="Jessica Landy" userId="bcb04444-29f9-45d0-a4f7-45a153e67d83" providerId="ADAL" clId="{E5439E39-5923-4436-8D8E-EB16653E11AA}" dt="2022-07-20T13:04:37.244" v="85" actId="20577"/>
          <ac:spMkLst>
            <pc:docMk/>
            <pc:sldMk cId="606002329" sldId="259"/>
            <ac:spMk id="35" creationId="{C95DDBDD-67DD-491C-9EF1-64B13D678380}"/>
          </ac:spMkLst>
        </pc:spChg>
        <pc:spChg chg="mod">
          <ac:chgData name="Jessica Landy" userId="bcb04444-29f9-45d0-a4f7-45a153e67d83" providerId="ADAL" clId="{E5439E39-5923-4436-8D8E-EB16653E11AA}" dt="2022-07-20T13:05:22.862" v="95" actId="20577"/>
          <ac:spMkLst>
            <pc:docMk/>
            <pc:sldMk cId="606002329" sldId="259"/>
            <ac:spMk id="36" creationId="{C522BF16-AFF7-4002-BA61-1FA78FFC1F4D}"/>
          </ac:spMkLst>
        </pc:spChg>
        <pc:spChg chg="mod">
          <ac:chgData name="Jessica Landy" userId="bcb04444-29f9-45d0-a4f7-45a153e67d83" providerId="ADAL" clId="{E5439E39-5923-4436-8D8E-EB16653E11AA}" dt="2022-07-20T13:05:16.894" v="90" actId="20577"/>
          <ac:spMkLst>
            <pc:docMk/>
            <pc:sldMk cId="606002329" sldId="259"/>
            <ac:spMk id="37" creationId="{E8FD7487-2DA3-4CF7-841A-824BA1B917B1}"/>
          </ac:spMkLst>
        </pc:spChg>
        <pc:spChg chg="mod">
          <ac:chgData name="Jessica Landy" userId="bcb04444-29f9-45d0-a4f7-45a153e67d83" providerId="ADAL" clId="{E5439E39-5923-4436-8D8E-EB16653E11AA}" dt="2022-07-20T13:05:26.742" v="96" actId="20577"/>
          <ac:spMkLst>
            <pc:docMk/>
            <pc:sldMk cId="606002329" sldId="259"/>
            <ac:spMk id="38" creationId="{C97FEE33-CBB0-4D07-B8CD-6B084F6EDD86}"/>
          </ac:spMkLst>
        </pc:spChg>
        <pc:spChg chg="mod">
          <ac:chgData name="Jessica Landy" userId="bcb04444-29f9-45d0-a4f7-45a153e67d83" providerId="ADAL" clId="{E5439E39-5923-4436-8D8E-EB16653E11AA}" dt="2022-07-20T13:04:47.625" v="88" actId="20577"/>
          <ac:spMkLst>
            <pc:docMk/>
            <pc:sldMk cId="606002329" sldId="259"/>
            <ac:spMk id="39" creationId="{1DC9FA7B-562D-4F09-9888-CCADDA65B85F}"/>
          </ac:spMkLst>
        </pc:spChg>
        <pc:spChg chg="mod">
          <ac:chgData name="Jessica Landy" userId="bcb04444-29f9-45d0-a4f7-45a153e67d83" providerId="ADAL" clId="{E5439E39-5923-4436-8D8E-EB16653E11AA}" dt="2022-07-20T13:04:44.555" v="87" actId="20577"/>
          <ac:spMkLst>
            <pc:docMk/>
            <pc:sldMk cId="606002329" sldId="259"/>
            <ac:spMk id="40" creationId="{3957F404-842F-46E6-BFED-03446756DE82}"/>
          </ac:spMkLst>
        </pc:spChg>
        <pc:spChg chg="mod">
          <ac:chgData name="Jessica Landy" userId="bcb04444-29f9-45d0-a4f7-45a153e67d83" providerId="ADAL" clId="{E5439E39-5923-4436-8D8E-EB16653E11AA}" dt="2022-07-20T13:02:45.952" v="4" actId="14100"/>
          <ac:spMkLst>
            <pc:docMk/>
            <pc:sldMk cId="606002329" sldId="259"/>
            <ac:spMk id="41" creationId="{1C7E2035-8301-47D6-A535-15ADCC04E6F0}"/>
          </ac:spMkLst>
        </pc:spChg>
        <pc:spChg chg="mod">
          <ac:chgData name="Jessica Landy" userId="bcb04444-29f9-45d0-a4f7-45a153e67d83" providerId="ADAL" clId="{E5439E39-5923-4436-8D8E-EB16653E11AA}" dt="2022-07-20T13:03:22.789" v="15" actId="20577"/>
          <ac:spMkLst>
            <pc:docMk/>
            <pc:sldMk cId="606002329" sldId="259"/>
            <ac:spMk id="43" creationId="{C6441005-006B-447D-852E-B240418D1D3E}"/>
          </ac:spMkLst>
        </pc:spChg>
        <pc:spChg chg="mod">
          <ac:chgData name="Jessica Landy" userId="bcb04444-29f9-45d0-a4f7-45a153e67d83" providerId="ADAL" clId="{E5439E39-5923-4436-8D8E-EB16653E11AA}" dt="2022-07-20T13:04:08.349" v="27" actId="14100"/>
          <ac:spMkLst>
            <pc:docMk/>
            <pc:sldMk cId="606002329" sldId="259"/>
            <ac:spMk id="44" creationId="{FD2AEDAC-BDD2-45CD-8657-C12ADEE588DA}"/>
          </ac:spMkLst>
        </pc:spChg>
      </pc:sldChg>
    </pc:docChg>
  </pc:docChgLst>
  <pc:docChgLst>
    <pc:chgData name="Jess Landy" userId="bcb04444-29f9-45d0-a4f7-45a153e67d83" providerId="ADAL" clId="{CBB8CCCF-6899-4068-8F48-6028B40733CD}"/>
    <pc:docChg chg="modSld">
      <pc:chgData name="Jess Landy" userId="bcb04444-29f9-45d0-a4f7-45a153e67d83" providerId="ADAL" clId="{CBB8CCCF-6899-4068-8F48-6028B40733CD}" dt="2024-07-12T12:24:53.125" v="195" actId="1076"/>
      <pc:docMkLst>
        <pc:docMk/>
      </pc:docMkLst>
      <pc:sldChg chg="modSp mod">
        <pc:chgData name="Jess Landy" userId="bcb04444-29f9-45d0-a4f7-45a153e67d83" providerId="ADAL" clId="{CBB8CCCF-6899-4068-8F48-6028B40733CD}" dt="2024-07-12T12:24:53.125" v="195" actId="1076"/>
        <pc:sldMkLst>
          <pc:docMk/>
          <pc:sldMk cId="606002329" sldId="259"/>
        </pc:sldMkLst>
        <pc:spChg chg="mod">
          <ac:chgData name="Jess Landy" userId="bcb04444-29f9-45d0-a4f7-45a153e67d83" providerId="ADAL" clId="{CBB8CCCF-6899-4068-8F48-6028B40733CD}" dt="2024-07-12T12:24:48.167" v="194" actId="1076"/>
          <ac:spMkLst>
            <pc:docMk/>
            <pc:sldMk cId="606002329" sldId="259"/>
            <ac:spMk id="13" creationId="{BD89DCE4-DC99-40A6-AEC7-76184EECBA25}"/>
          </ac:spMkLst>
        </pc:spChg>
        <pc:spChg chg="mod">
          <ac:chgData name="Jess Landy" userId="bcb04444-29f9-45d0-a4f7-45a153e67d83" providerId="ADAL" clId="{CBB8CCCF-6899-4068-8F48-6028B40733CD}" dt="2024-07-12T12:24:53.125" v="195" actId="1076"/>
          <ac:spMkLst>
            <pc:docMk/>
            <pc:sldMk cId="606002329" sldId="259"/>
            <ac:spMk id="14" creationId="{580561A6-AC46-491B-8F72-F410CD89BFE3}"/>
          </ac:spMkLst>
        </pc:spChg>
        <pc:spChg chg="mod">
          <ac:chgData name="Jess Landy" userId="bcb04444-29f9-45d0-a4f7-45a153e67d83" providerId="ADAL" clId="{CBB8CCCF-6899-4068-8F48-6028B40733CD}" dt="2024-07-12T12:15:32.322" v="5" actId="1076"/>
          <ac:spMkLst>
            <pc:docMk/>
            <pc:sldMk cId="606002329" sldId="259"/>
            <ac:spMk id="18" creationId="{8051E19D-DB37-4453-8822-AD69D4938138}"/>
          </ac:spMkLst>
        </pc:spChg>
        <pc:spChg chg="mod">
          <ac:chgData name="Jess Landy" userId="bcb04444-29f9-45d0-a4f7-45a153e67d83" providerId="ADAL" clId="{CBB8CCCF-6899-4068-8F48-6028B40733CD}" dt="2024-07-12T12:17:18.922" v="45" actId="1076"/>
          <ac:spMkLst>
            <pc:docMk/>
            <pc:sldMk cId="606002329" sldId="259"/>
            <ac:spMk id="20" creationId="{C7C203C3-FA70-4166-8C9C-88C995C85A0B}"/>
          </ac:spMkLst>
        </pc:spChg>
        <pc:spChg chg="mod">
          <ac:chgData name="Jess Landy" userId="bcb04444-29f9-45d0-a4f7-45a153e67d83" providerId="ADAL" clId="{CBB8CCCF-6899-4068-8F48-6028B40733CD}" dt="2024-07-12T12:17:10.419" v="44" actId="20577"/>
          <ac:spMkLst>
            <pc:docMk/>
            <pc:sldMk cId="606002329" sldId="259"/>
            <ac:spMk id="21" creationId="{A54CEF3B-41E6-44DC-AB9F-874359A10C86}"/>
          </ac:spMkLst>
        </pc:spChg>
        <pc:spChg chg="mod">
          <ac:chgData name="Jess Landy" userId="bcb04444-29f9-45d0-a4f7-45a153e67d83" providerId="ADAL" clId="{CBB8CCCF-6899-4068-8F48-6028B40733CD}" dt="2024-07-12T12:20:39.615" v="162" actId="14100"/>
          <ac:spMkLst>
            <pc:docMk/>
            <pc:sldMk cId="606002329" sldId="259"/>
            <ac:spMk id="23" creationId="{1CE1F938-F4B8-464A-A12D-31DF97A19C95}"/>
          </ac:spMkLst>
        </pc:spChg>
        <pc:spChg chg="mod">
          <ac:chgData name="Jess Landy" userId="bcb04444-29f9-45d0-a4f7-45a153e67d83" providerId="ADAL" clId="{CBB8CCCF-6899-4068-8F48-6028B40733CD}" dt="2024-07-12T12:20:22.709" v="158" actId="1076"/>
          <ac:spMkLst>
            <pc:docMk/>
            <pc:sldMk cId="606002329" sldId="259"/>
            <ac:spMk id="24" creationId="{08A3C005-F1F3-49EC-87A3-B103929857E3}"/>
          </ac:spMkLst>
        </pc:spChg>
        <pc:spChg chg="mod">
          <ac:chgData name="Jess Landy" userId="bcb04444-29f9-45d0-a4f7-45a153e67d83" providerId="ADAL" clId="{CBB8CCCF-6899-4068-8F48-6028B40733CD}" dt="2024-07-12T12:20:29.793" v="160" actId="1076"/>
          <ac:spMkLst>
            <pc:docMk/>
            <pc:sldMk cId="606002329" sldId="259"/>
            <ac:spMk id="25" creationId="{CE348F5A-71A4-4309-921F-15AC490C12FE}"/>
          </ac:spMkLst>
        </pc:spChg>
        <pc:spChg chg="mod">
          <ac:chgData name="Jess Landy" userId="bcb04444-29f9-45d0-a4f7-45a153e67d83" providerId="ADAL" clId="{CBB8CCCF-6899-4068-8F48-6028B40733CD}" dt="2024-07-12T12:20:25.491" v="159" actId="14100"/>
          <ac:spMkLst>
            <pc:docMk/>
            <pc:sldMk cId="606002329" sldId="259"/>
            <ac:spMk id="27" creationId="{F54673C8-2325-4D2E-8B84-4A8F94604626}"/>
          </ac:spMkLst>
        </pc:spChg>
        <pc:spChg chg="mod">
          <ac:chgData name="Jess Landy" userId="bcb04444-29f9-45d0-a4f7-45a153e67d83" providerId="ADAL" clId="{CBB8CCCF-6899-4068-8F48-6028B40733CD}" dt="2024-07-12T12:21:22.362" v="168" actId="14100"/>
          <ac:spMkLst>
            <pc:docMk/>
            <pc:sldMk cId="606002329" sldId="259"/>
            <ac:spMk id="28" creationId="{B741C87C-5FCC-49B2-8208-26757FBF44C9}"/>
          </ac:spMkLst>
        </pc:spChg>
        <pc:spChg chg="mod">
          <ac:chgData name="Jess Landy" userId="bcb04444-29f9-45d0-a4f7-45a153e67d83" providerId="ADAL" clId="{CBB8CCCF-6899-4068-8F48-6028B40733CD}" dt="2024-07-12T12:21:30.032" v="171" actId="1076"/>
          <ac:spMkLst>
            <pc:docMk/>
            <pc:sldMk cId="606002329" sldId="259"/>
            <ac:spMk id="29" creationId="{65E4A31C-2BE8-4B35-ADB0-F76334DA47DA}"/>
          </ac:spMkLst>
        </pc:spChg>
        <pc:spChg chg="mod">
          <ac:chgData name="Jess Landy" userId="bcb04444-29f9-45d0-a4f7-45a153e67d83" providerId="ADAL" clId="{CBB8CCCF-6899-4068-8F48-6028B40733CD}" dt="2024-07-12T12:22:32.826" v="189" actId="14100"/>
          <ac:spMkLst>
            <pc:docMk/>
            <pc:sldMk cId="606002329" sldId="259"/>
            <ac:spMk id="30" creationId="{C27EDBE1-DF8A-4350-88B8-89E9F8E97EA0}"/>
          </ac:spMkLst>
        </pc:spChg>
        <pc:spChg chg="mod">
          <ac:chgData name="Jess Landy" userId="bcb04444-29f9-45d0-a4f7-45a153e67d83" providerId="ADAL" clId="{CBB8CCCF-6899-4068-8F48-6028B40733CD}" dt="2024-07-12T12:22:30.802" v="188" actId="1076"/>
          <ac:spMkLst>
            <pc:docMk/>
            <pc:sldMk cId="606002329" sldId="259"/>
            <ac:spMk id="32" creationId="{F3916C7B-5FCB-4368-BC52-4D5B4719D5BF}"/>
          </ac:spMkLst>
        </pc:spChg>
        <pc:spChg chg="mod">
          <ac:chgData name="Jess Landy" userId="bcb04444-29f9-45d0-a4f7-45a153e67d83" providerId="ADAL" clId="{CBB8CCCF-6899-4068-8F48-6028B40733CD}" dt="2024-07-12T12:22:03.888" v="180" actId="14100"/>
          <ac:spMkLst>
            <pc:docMk/>
            <pc:sldMk cId="606002329" sldId="259"/>
            <ac:spMk id="33" creationId="{C5461A8E-3B60-49A6-957A-682B752E7C37}"/>
          </ac:spMkLst>
        </pc:spChg>
        <pc:spChg chg="mod">
          <ac:chgData name="Jess Landy" userId="bcb04444-29f9-45d0-a4f7-45a153e67d83" providerId="ADAL" clId="{CBB8CCCF-6899-4068-8F48-6028B40733CD}" dt="2024-07-12T12:19:54.012" v="154" actId="20577"/>
          <ac:spMkLst>
            <pc:docMk/>
            <pc:sldMk cId="606002329" sldId="259"/>
            <ac:spMk id="41" creationId="{1C7E2035-8301-47D6-A535-15ADCC04E6F0}"/>
          </ac:spMkLst>
        </pc:spChg>
        <pc:spChg chg="mod">
          <ac:chgData name="Jess Landy" userId="bcb04444-29f9-45d0-a4f7-45a153e67d83" providerId="ADAL" clId="{CBB8CCCF-6899-4068-8F48-6028B40733CD}" dt="2024-07-12T12:22:11.025" v="182" actId="14100"/>
          <ac:spMkLst>
            <pc:docMk/>
            <pc:sldMk cId="606002329" sldId="259"/>
            <ac:spMk id="42" creationId="{593560F2-FB79-486E-8EC1-12FBBF9CE845}"/>
          </ac:spMkLst>
        </pc:spChg>
        <pc:spChg chg="mod">
          <ac:chgData name="Jess Landy" userId="bcb04444-29f9-45d0-a4f7-45a153e67d83" providerId="ADAL" clId="{CBB8CCCF-6899-4068-8F48-6028B40733CD}" dt="2024-07-12T12:20:52.533" v="163" actId="14100"/>
          <ac:spMkLst>
            <pc:docMk/>
            <pc:sldMk cId="606002329" sldId="259"/>
            <ac:spMk id="43" creationId="{C6441005-006B-447D-852E-B240418D1D3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B3B6729-7D49-4F4A-8BDA-EEB6A17D8D75}" type="datetimeFigureOut">
              <a:rPr lang="en-GB" smtClean="0"/>
              <a:t>12/07/2024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2997933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3B6729-7D49-4F4A-8BDA-EEB6A17D8D75}" type="datetimeFigureOut">
              <a:rPr lang="en-GB" smtClean="0"/>
              <a:t>12/07/2024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2712871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3B6729-7D49-4F4A-8BDA-EEB6A17D8D75}" type="datetimeFigureOut">
              <a:rPr lang="en-GB" smtClean="0"/>
              <a:t>12/07/2024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605033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3B6729-7D49-4F4A-8BDA-EEB6A17D8D75}" type="datetimeFigureOut">
              <a:rPr lang="en-GB" smtClean="0"/>
              <a:t>12/07/2024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57086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3B6729-7D49-4F4A-8BDA-EEB6A17D8D75}" type="datetimeFigureOut">
              <a:rPr lang="en-GB" smtClean="0"/>
              <a:t>12/07/2024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4041506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B3B6729-7D49-4F4A-8BDA-EEB6A17D8D75}" type="datetimeFigureOut">
              <a:rPr lang="en-GB" smtClean="0"/>
              <a:t>12/07/2024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2481119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B3B6729-7D49-4F4A-8BDA-EEB6A17D8D75}" type="datetimeFigureOut">
              <a:rPr lang="en-GB" smtClean="0"/>
              <a:t>12/07/2024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190838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B3B6729-7D49-4F4A-8BDA-EEB6A17D8D75}" type="datetimeFigureOut">
              <a:rPr lang="en-GB" smtClean="0"/>
              <a:t>12/07/2024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1284709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3B6729-7D49-4F4A-8BDA-EEB6A17D8D75}" type="datetimeFigureOut">
              <a:rPr lang="en-GB" smtClean="0"/>
              <a:t>12/07/2024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304297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3B6729-7D49-4F4A-8BDA-EEB6A17D8D75}" type="datetimeFigureOut">
              <a:rPr lang="en-GB" smtClean="0"/>
              <a:t>12/07/2024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375094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3B6729-7D49-4F4A-8BDA-EEB6A17D8D75}" type="datetimeFigureOut">
              <a:rPr lang="en-GB" smtClean="0"/>
              <a:t>12/07/2024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7066CE-18AC-4E01-85B6-51D11BE6471F}" type="slidenum">
              <a:rPr lang="en-GB" smtClean="0"/>
              <a:t>‹#›</a:t>
            </a:fld>
            <a:endParaRPr lang="en-GB"/>
          </a:p>
        </p:txBody>
      </p:sp>
    </p:spTree>
    <p:extLst>
      <p:ext uri="{BB962C8B-B14F-4D97-AF65-F5344CB8AC3E}">
        <p14:creationId xmlns:p14="http://schemas.microsoft.com/office/powerpoint/2010/main" val="3310972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3B6729-7D49-4F4A-8BDA-EEB6A17D8D75}" type="datetimeFigureOut">
              <a:rPr lang="en-GB" smtClean="0"/>
              <a:t>12/07/2024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7066CE-18AC-4E01-85B6-51D11BE6471F}" type="slidenum">
              <a:rPr lang="en-GB" smtClean="0"/>
              <a:t>‹#›</a:t>
            </a:fld>
            <a:endParaRPr lang="en-GB"/>
          </a:p>
        </p:txBody>
      </p:sp>
    </p:spTree>
    <p:extLst>
      <p:ext uri="{BB962C8B-B14F-4D97-AF65-F5344CB8AC3E}">
        <p14:creationId xmlns:p14="http://schemas.microsoft.com/office/powerpoint/2010/main" val="40902039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w: Chevron 3">
            <a:extLst>
              <a:ext uri="{FF2B5EF4-FFF2-40B4-BE49-F238E27FC236}">
                <a16:creationId xmlns:a16="http://schemas.microsoft.com/office/drawing/2014/main" id="{01D884F6-B28E-4E47-A159-96941B5F18BB}"/>
              </a:ext>
            </a:extLst>
          </p:cNvPr>
          <p:cNvSpPr/>
          <p:nvPr/>
        </p:nvSpPr>
        <p:spPr>
          <a:xfrm>
            <a:off x="125895" y="3185085"/>
            <a:ext cx="3213652" cy="468742"/>
          </a:xfrm>
          <a:prstGeom prst="chevron">
            <a:avLst>
              <a:gd name="adj" fmla="val 57143"/>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rPr>
              <a:t>Medieval Period, 1066-1500</a:t>
            </a:r>
          </a:p>
        </p:txBody>
      </p:sp>
      <p:sp>
        <p:nvSpPr>
          <p:cNvPr id="8" name="Arrow: Chevron 7">
            <a:extLst>
              <a:ext uri="{FF2B5EF4-FFF2-40B4-BE49-F238E27FC236}">
                <a16:creationId xmlns:a16="http://schemas.microsoft.com/office/drawing/2014/main" id="{47F303F8-2CC8-4065-BB57-AA742A5A4828}"/>
              </a:ext>
            </a:extLst>
          </p:cNvPr>
          <p:cNvSpPr/>
          <p:nvPr/>
        </p:nvSpPr>
        <p:spPr>
          <a:xfrm>
            <a:off x="3216966" y="3211948"/>
            <a:ext cx="3713922" cy="431568"/>
          </a:xfrm>
          <a:prstGeom prst="chevr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rPr>
              <a:t>Early Modern Period, 1500-1750 </a:t>
            </a:r>
          </a:p>
        </p:txBody>
      </p:sp>
      <p:sp>
        <p:nvSpPr>
          <p:cNvPr id="9" name="Arrow: Chevron 8">
            <a:extLst>
              <a:ext uri="{FF2B5EF4-FFF2-40B4-BE49-F238E27FC236}">
                <a16:creationId xmlns:a16="http://schemas.microsoft.com/office/drawing/2014/main" id="{7A42345F-DA9D-41C4-8D88-2D2A8EBFB14E}"/>
              </a:ext>
            </a:extLst>
          </p:cNvPr>
          <p:cNvSpPr/>
          <p:nvPr/>
        </p:nvSpPr>
        <p:spPr>
          <a:xfrm>
            <a:off x="6798364" y="3188857"/>
            <a:ext cx="2425149" cy="468742"/>
          </a:xfrm>
          <a:prstGeom prst="chevr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solidFill>
                  <a:schemeClr val="bg1"/>
                </a:solidFill>
              </a:rPr>
              <a:t> Industrial Period, 1750-1900</a:t>
            </a:r>
          </a:p>
        </p:txBody>
      </p:sp>
      <p:sp>
        <p:nvSpPr>
          <p:cNvPr id="10" name="Arrow: Chevron 9">
            <a:extLst>
              <a:ext uri="{FF2B5EF4-FFF2-40B4-BE49-F238E27FC236}">
                <a16:creationId xmlns:a16="http://schemas.microsoft.com/office/drawing/2014/main" id="{BA10E516-27ED-4596-936E-0436FF9F05E1}"/>
              </a:ext>
            </a:extLst>
          </p:cNvPr>
          <p:cNvSpPr/>
          <p:nvPr/>
        </p:nvSpPr>
        <p:spPr>
          <a:xfrm>
            <a:off x="9117494" y="3211948"/>
            <a:ext cx="2875723" cy="445652"/>
          </a:xfrm>
          <a:prstGeom prst="chevr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a:solidFill>
                  <a:schemeClr val="bg1"/>
                </a:solidFill>
              </a:rPr>
              <a:t> </a:t>
            </a:r>
            <a:r>
              <a:rPr lang="en-GB" sz="1200" b="1">
                <a:solidFill>
                  <a:schemeClr val="bg1"/>
                </a:solidFill>
              </a:rPr>
              <a:t>Modern Period, 1900- present </a:t>
            </a:r>
            <a:endParaRPr lang="en-GB" sz="1200">
              <a:solidFill>
                <a:schemeClr val="bg1"/>
              </a:solidFill>
            </a:endParaRPr>
          </a:p>
        </p:txBody>
      </p:sp>
      <p:pic>
        <p:nvPicPr>
          <p:cNvPr id="11" name="Picture 10">
            <a:extLst>
              <a:ext uri="{FF2B5EF4-FFF2-40B4-BE49-F238E27FC236}">
                <a16:creationId xmlns:a16="http://schemas.microsoft.com/office/drawing/2014/main" id="{3E4F41D2-E16F-41D0-B9E5-D1DF989B6944}"/>
              </a:ext>
            </a:extLst>
          </p:cNvPr>
          <p:cNvPicPr>
            <a:picLocks noChangeAspect="1"/>
          </p:cNvPicPr>
          <p:nvPr/>
        </p:nvPicPr>
        <p:blipFill>
          <a:blip r:embed="rId2"/>
          <a:stretch>
            <a:fillRect/>
          </a:stretch>
        </p:blipFill>
        <p:spPr>
          <a:xfrm>
            <a:off x="10420128" y="0"/>
            <a:ext cx="1771872" cy="496513"/>
          </a:xfrm>
          <a:prstGeom prst="rect">
            <a:avLst/>
          </a:prstGeom>
        </p:spPr>
      </p:pic>
      <p:sp>
        <p:nvSpPr>
          <p:cNvPr id="12" name="Arrow: Left-Right 11">
            <a:extLst>
              <a:ext uri="{FF2B5EF4-FFF2-40B4-BE49-F238E27FC236}">
                <a16:creationId xmlns:a16="http://schemas.microsoft.com/office/drawing/2014/main" id="{CAEC2D8B-6EDB-41E8-BF5A-2A650D830E63}"/>
              </a:ext>
            </a:extLst>
          </p:cNvPr>
          <p:cNvSpPr/>
          <p:nvPr/>
        </p:nvSpPr>
        <p:spPr>
          <a:xfrm>
            <a:off x="112643" y="6440524"/>
            <a:ext cx="3107635" cy="410818"/>
          </a:xfrm>
          <a:prstGeom prst="leftRightArrow">
            <a:avLst/>
          </a:prstGeom>
          <a:solidFill>
            <a:srgbClr val="F63CB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a:solidFill>
                  <a:schemeClr val="tx1"/>
                </a:solidFill>
              </a:rPr>
              <a:t>Year 7</a:t>
            </a:r>
          </a:p>
        </p:txBody>
      </p:sp>
      <p:sp>
        <p:nvSpPr>
          <p:cNvPr id="13" name="Arrow: Left-Right 12">
            <a:extLst>
              <a:ext uri="{FF2B5EF4-FFF2-40B4-BE49-F238E27FC236}">
                <a16:creationId xmlns:a16="http://schemas.microsoft.com/office/drawing/2014/main" id="{BD89DCE4-DC99-40A6-AEC7-76184EECBA25}"/>
              </a:ext>
            </a:extLst>
          </p:cNvPr>
          <p:cNvSpPr/>
          <p:nvPr/>
        </p:nvSpPr>
        <p:spPr>
          <a:xfrm>
            <a:off x="3344699" y="6440524"/>
            <a:ext cx="5078560" cy="410818"/>
          </a:xfrm>
          <a:prstGeom prst="leftRightArrow">
            <a:avLst/>
          </a:prstGeom>
          <a:solidFill>
            <a:srgbClr val="70CE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a:solidFill>
                  <a:schemeClr val="tx1"/>
                </a:solidFill>
              </a:rPr>
              <a:t>Year 8</a:t>
            </a:r>
          </a:p>
        </p:txBody>
      </p:sp>
      <p:sp>
        <p:nvSpPr>
          <p:cNvPr id="14" name="Arrow: Left-Right 13">
            <a:extLst>
              <a:ext uri="{FF2B5EF4-FFF2-40B4-BE49-F238E27FC236}">
                <a16:creationId xmlns:a16="http://schemas.microsoft.com/office/drawing/2014/main" id="{580561A6-AC46-491B-8F72-F410CD89BFE3}"/>
              </a:ext>
            </a:extLst>
          </p:cNvPr>
          <p:cNvSpPr/>
          <p:nvPr/>
        </p:nvSpPr>
        <p:spPr>
          <a:xfrm>
            <a:off x="8534413" y="6447182"/>
            <a:ext cx="3644319" cy="410818"/>
          </a:xfrm>
          <a:prstGeom prst="leftRight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a:solidFill>
                  <a:schemeClr val="tx1"/>
                </a:solidFill>
              </a:rPr>
              <a:t>Year 9</a:t>
            </a:r>
          </a:p>
        </p:txBody>
      </p:sp>
      <p:sp>
        <p:nvSpPr>
          <p:cNvPr id="15" name="Rectangle: Rounded Corners 14">
            <a:extLst>
              <a:ext uri="{FF2B5EF4-FFF2-40B4-BE49-F238E27FC236}">
                <a16:creationId xmlns:a16="http://schemas.microsoft.com/office/drawing/2014/main" id="{8DF3AF81-9C7E-469C-95BE-3CE2C50DBE23}"/>
              </a:ext>
            </a:extLst>
          </p:cNvPr>
          <p:cNvSpPr/>
          <p:nvPr/>
        </p:nvSpPr>
        <p:spPr>
          <a:xfrm>
            <a:off x="198782" y="3723861"/>
            <a:ext cx="11595653" cy="238539"/>
          </a:xfrm>
          <a:prstGeom prst="roundRect">
            <a:avLst/>
          </a:prstGeom>
          <a:solidFill>
            <a:srgbClr val="F63CB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a:solidFill>
                  <a:schemeClr val="tx1"/>
                </a:solidFill>
              </a:rPr>
              <a:t>1. Introduction to History – How much have toilets changed over time?  </a:t>
            </a:r>
            <a:r>
              <a:rPr lang="en-GB" sz="1100" b="1">
                <a:solidFill>
                  <a:schemeClr val="tx1"/>
                </a:solidFill>
              </a:rPr>
              <a:t>CHANGE</a:t>
            </a:r>
            <a:endParaRPr lang="en-GB" sz="1100">
              <a:solidFill>
                <a:schemeClr val="tx1"/>
              </a:solidFill>
            </a:endParaRPr>
          </a:p>
        </p:txBody>
      </p:sp>
      <p:sp>
        <p:nvSpPr>
          <p:cNvPr id="17" name="Rectangle: Rounded Corners 16">
            <a:extLst>
              <a:ext uri="{FF2B5EF4-FFF2-40B4-BE49-F238E27FC236}">
                <a16:creationId xmlns:a16="http://schemas.microsoft.com/office/drawing/2014/main" id="{D284689E-8B82-4286-8F80-01173C7FDE00}"/>
              </a:ext>
            </a:extLst>
          </p:cNvPr>
          <p:cNvSpPr/>
          <p:nvPr/>
        </p:nvSpPr>
        <p:spPr>
          <a:xfrm>
            <a:off x="112643" y="4025345"/>
            <a:ext cx="1447805" cy="797181"/>
          </a:xfrm>
          <a:prstGeom prst="roundRect">
            <a:avLst/>
          </a:prstGeom>
          <a:solidFill>
            <a:srgbClr val="F63CB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a:solidFill>
                  <a:schemeClr val="tx1"/>
                </a:solidFill>
              </a:rPr>
              <a:t>2. History Mysteries: what can we learn from remains? </a:t>
            </a:r>
            <a:r>
              <a:rPr lang="en-GB" sz="1100" b="1">
                <a:solidFill>
                  <a:schemeClr val="tx1"/>
                </a:solidFill>
              </a:rPr>
              <a:t>SOURCES</a:t>
            </a:r>
          </a:p>
        </p:txBody>
      </p:sp>
      <p:sp>
        <p:nvSpPr>
          <p:cNvPr id="18" name="Rectangle: Rounded Corners 17">
            <a:extLst>
              <a:ext uri="{FF2B5EF4-FFF2-40B4-BE49-F238E27FC236}">
                <a16:creationId xmlns:a16="http://schemas.microsoft.com/office/drawing/2014/main" id="{8051E19D-DB37-4453-8822-AD69D4938138}"/>
              </a:ext>
            </a:extLst>
          </p:cNvPr>
          <p:cNvSpPr/>
          <p:nvPr/>
        </p:nvSpPr>
        <p:spPr>
          <a:xfrm>
            <a:off x="1633851" y="4056924"/>
            <a:ext cx="1557623" cy="671934"/>
          </a:xfrm>
          <a:prstGeom prst="roundRect">
            <a:avLst/>
          </a:prstGeom>
          <a:solidFill>
            <a:srgbClr val="F63CB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3. Why did William win the Battle of Hastings?</a:t>
            </a:r>
          </a:p>
          <a:p>
            <a:pPr algn="ctr"/>
            <a:r>
              <a:rPr lang="en-GB" sz="1100" b="1" dirty="0">
                <a:solidFill>
                  <a:schemeClr val="tx1"/>
                </a:solidFill>
              </a:rPr>
              <a:t>CAUSATION</a:t>
            </a:r>
          </a:p>
        </p:txBody>
      </p:sp>
      <p:sp>
        <p:nvSpPr>
          <p:cNvPr id="20" name="Rectangle: Rounded Corners 19">
            <a:extLst>
              <a:ext uri="{FF2B5EF4-FFF2-40B4-BE49-F238E27FC236}">
                <a16:creationId xmlns:a16="http://schemas.microsoft.com/office/drawing/2014/main" id="{C7C203C3-FA70-4166-8C9C-88C995C85A0B}"/>
              </a:ext>
            </a:extLst>
          </p:cNvPr>
          <p:cNvSpPr/>
          <p:nvPr/>
        </p:nvSpPr>
        <p:spPr>
          <a:xfrm>
            <a:off x="112643" y="5705692"/>
            <a:ext cx="1654169" cy="707193"/>
          </a:xfrm>
          <a:prstGeom prst="roundRect">
            <a:avLst/>
          </a:prstGeom>
          <a:solidFill>
            <a:srgbClr val="F63CB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5. What was the impact of the Black Death on Walsham?</a:t>
            </a:r>
          </a:p>
          <a:p>
            <a:pPr algn="ctr"/>
            <a:r>
              <a:rPr lang="en-GB" sz="1100" b="1" dirty="0">
                <a:solidFill>
                  <a:schemeClr val="tx1"/>
                </a:solidFill>
              </a:rPr>
              <a:t>IMPACT</a:t>
            </a:r>
          </a:p>
        </p:txBody>
      </p:sp>
      <p:sp>
        <p:nvSpPr>
          <p:cNvPr id="21" name="Rectangle: Rounded Corners 20">
            <a:extLst>
              <a:ext uri="{FF2B5EF4-FFF2-40B4-BE49-F238E27FC236}">
                <a16:creationId xmlns:a16="http://schemas.microsoft.com/office/drawing/2014/main" id="{A54CEF3B-41E6-44DC-AB9F-874359A10C86}"/>
              </a:ext>
            </a:extLst>
          </p:cNvPr>
          <p:cNvSpPr/>
          <p:nvPr/>
        </p:nvSpPr>
        <p:spPr>
          <a:xfrm>
            <a:off x="1893133" y="5689186"/>
            <a:ext cx="1373432" cy="715665"/>
          </a:xfrm>
          <a:prstGeom prst="roundRect">
            <a:avLst/>
          </a:prstGeom>
          <a:solidFill>
            <a:srgbClr val="F63CB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6. What can sources reveal about the Samurai?</a:t>
            </a:r>
          </a:p>
          <a:p>
            <a:pPr algn="ctr"/>
            <a:r>
              <a:rPr lang="en-GB" sz="1100" b="1" dirty="0">
                <a:solidFill>
                  <a:schemeClr val="tx1"/>
                </a:solidFill>
              </a:rPr>
              <a:t>SOURCES</a:t>
            </a:r>
          </a:p>
        </p:txBody>
      </p:sp>
      <p:sp>
        <p:nvSpPr>
          <p:cNvPr id="22" name="Rectangle: Rounded Corners 21">
            <a:extLst>
              <a:ext uri="{FF2B5EF4-FFF2-40B4-BE49-F238E27FC236}">
                <a16:creationId xmlns:a16="http://schemas.microsoft.com/office/drawing/2014/main" id="{A90E6D31-F4A8-403D-9F4F-A57A7BA5E86E}"/>
              </a:ext>
            </a:extLst>
          </p:cNvPr>
          <p:cNvSpPr/>
          <p:nvPr/>
        </p:nvSpPr>
        <p:spPr>
          <a:xfrm>
            <a:off x="3359377" y="4040468"/>
            <a:ext cx="1785729" cy="848139"/>
          </a:xfrm>
          <a:prstGeom prst="roundRect">
            <a:avLst/>
          </a:prstGeom>
          <a:solidFill>
            <a:srgbClr val="70CE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a:solidFill>
                  <a:schemeClr val="tx1"/>
                </a:solidFill>
              </a:rPr>
              <a:t>1. How much did the Break with Rome really have to do with religion? </a:t>
            </a:r>
          </a:p>
          <a:p>
            <a:pPr algn="ctr"/>
            <a:r>
              <a:rPr lang="en-GB" sz="1100" b="1">
                <a:solidFill>
                  <a:schemeClr val="tx1"/>
                </a:solidFill>
              </a:rPr>
              <a:t>CAUSATION</a:t>
            </a:r>
            <a:r>
              <a:rPr lang="en-GB" sz="1100">
                <a:solidFill>
                  <a:schemeClr val="tx1"/>
                </a:solidFill>
              </a:rPr>
              <a:t> </a:t>
            </a:r>
            <a:endParaRPr lang="en-GB" sz="1100" b="1">
              <a:solidFill>
                <a:schemeClr val="tx1"/>
              </a:solidFill>
            </a:endParaRPr>
          </a:p>
        </p:txBody>
      </p:sp>
      <p:sp>
        <p:nvSpPr>
          <p:cNvPr id="23" name="Rectangle: Rounded Corners 22">
            <a:extLst>
              <a:ext uri="{FF2B5EF4-FFF2-40B4-BE49-F238E27FC236}">
                <a16:creationId xmlns:a16="http://schemas.microsoft.com/office/drawing/2014/main" id="{1CE1F938-F4B8-464A-A12D-31DF97A19C95}"/>
              </a:ext>
            </a:extLst>
          </p:cNvPr>
          <p:cNvSpPr/>
          <p:nvPr/>
        </p:nvSpPr>
        <p:spPr>
          <a:xfrm>
            <a:off x="3392886" y="5886580"/>
            <a:ext cx="5078560" cy="490346"/>
          </a:xfrm>
          <a:prstGeom prst="roundRect">
            <a:avLst/>
          </a:prstGeom>
          <a:solidFill>
            <a:srgbClr val="70CE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cs typeface="Aharoni" panose="02010803020104030203" pitchFamily="2" charset="-79"/>
              </a:rPr>
              <a:t>THEME: How did the experience of black Britons change between 1500 and 1900?  </a:t>
            </a:r>
            <a:r>
              <a:rPr lang="en-GB" sz="1100" b="1" dirty="0">
                <a:solidFill>
                  <a:schemeClr val="tx1"/>
                </a:solidFill>
                <a:cs typeface="Aharoni" panose="02010803020104030203" pitchFamily="2" charset="-79"/>
              </a:rPr>
              <a:t>CHANGE</a:t>
            </a:r>
          </a:p>
        </p:txBody>
      </p:sp>
      <p:sp>
        <p:nvSpPr>
          <p:cNvPr id="24" name="Rectangle: Rounded Corners 23">
            <a:extLst>
              <a:ext uri="{FF2B5EF4-FFF2-40B4-BE49-F238E27FC236}">
                <a16:creationId xmlns:a16="http://schemas.microsoft.com/office/drawing/2014/main" id="{08A3C005-F1F3-49EC-87A3-B103929857E3}"/>
              </a:ext>
            </a:extLst>
          </p:cNvPr>
          <p:cNvSpPr/>
          <p:nvPr/>
        </p:nvSpPr>
        <p:spPr>
          <a:xfrm>
            <a:off x="5234182" y="4036050"/>
            <a:ext cx="1299594" cy="835231"/>
          </a:xfrm>
          <a:prstGeom prst="roundRect">
            <a:avLst/>
          </a:prstGeom>
          <a:solidFill>
            <a:srgbClr val="70CE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2. What was the impact of the Spanish Armada? </a:t>
            </a:r>
            <a:r>
              <a:rPr lang="en-GB" sz="1100" b="1" dirty="0">
                <a:solidFill>
                  <a:schemeClr val="tx1"/>
                </a:solidFill>
              </a:rPr>
              <a:t>IMPACT</a:t>
            </a:r>
          </a:p>
        </p:txBody>
      </p:sp>
      <p:sp>
        <p:nvSpPr>
          <p:cNvPr id="25" name="Rectangle: Rounded Corners 24">
            <a:extLst>
              <a:ext uri="{FF2B5EF4-FFF2-40B4-BE49-F238E27FC236}">
                <a16:creationId xmlns:a16="http://schemas.microsoft.com/office/drawing/2014/main" id="{CE348F5A-71A4-4309-921F-15AC490C12FE}"/>
              </a:ext>
            </a:extLst>
          </p:cNvPr>
          <p:cNvSpPr/>
          <p:nvPr/>
        </p:nvSpPr>
        <p:spPr>
          <a:xfrm>
            <a:off x="3378100" y="4969978"/>
            <a:ext cx="1610001" cy="835231"/>
          </a:xfrm>
          <a:prstGeom prst="roundRect">
            <a:avLst/>
          </a:prstGeom>
          <a:solidFill>
            <a:srgbClr val="70CE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4. What can sources tell us about the Civil War?  </a:t>
            </a:r>
            <a:r>
              <a:rPr lang="en-GB" sz="1100" b="1" dirty="0">
                <a:solidFill>
                  <a:schemeClr val="tx1"/>
                </a:solidFill>
              </a:rPr>
              <a:t>SOURCES</a:t>
            </a:r>
          </a:p>
        </p:txBody>
      </p:sp>
      <p:sp>
        <p:nvSpPr>
          <p:cNvPr id="27" name="Rectangle: Rounded Corners 26">
            <a:extLst>
              <a:ext uri="{FF2B5EF4-FFF2-40B4-BE49-F238E27FC236}">
                <a16:creationId xmlns:a16="http://schemas.microsoft.com/office/drawing/2014/main" id="{F54673C8-2325-4D2E-8B84-4A8F94604626}"/>
              </a:ext>
            </a:extLst>
          </p:cNvPr>
          <p:cNvSpPr/>
          <p:nvPr/>
        </p:nvSpPr>
        <p:spPr>
          <a:xfrm>
            <a:off x="6622852" y="4028292"/>
            <a:ext cx="1810462" cy="846491"/>
          </a:xfrm>
          <a:prstGeom prst="roundRect">
            <a:avLst/>
          </a:prstGeom>
          <a:solidFill>
            <a:srgbClr val="70CE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3. What types of encounters took place in the New World?</a:t>
            </a:r>
          </a:p>
          <a:p>
            <a:pPr algn="ctr"/>
            <a:r>
              <a:rPr lang="en-GB" sz="1100" b="1" dirty="0">
                <a:solidFill>
                  <a:schemeClr val="tx1"/>
                </a:solidFill>
              </a:rPr>
              <a:t>INTERPRETATIONS</a:t>
            </a:r>
            <a:endParaRPr lang="en-GB" sz="1100" dirty="0">
              <a:solidFill>
                <a:schemeClr val="tx1"/>
              </a:solidFill>
            </a:endParaRPr>
          </a:p>
        </p:txBody>
      </p:sp>
      <p:sp>
        <p:nvSpPr>
          <p:cNvPr id="28" name="Rectangle: Rounded Corners 27">
            <a:extLst>
              <a:ext uri="{FF2B5EF4-FFF2-40B4-BE49-F238E27FC236}">
                <a16:creationId xmlns:a16="http://schemas.microsoft.com/office/drawing/2014/main" id="{B741C87C-5FCC-49B2-8208-26757FBF44C9}"/>
              </a:ext>
            </a:extLst>
          </p:cNvPr>
          <p:cNvSpPr/>
          <p:nvPr/>
        </p:nvSpPr>
        <p:spPr>
          <a:xfrm>
            <a:off x="8547681" y="4018066"/>
            <a:ext cx="1523684" cy="626627"/>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1.  Did 2 bullets lead to 20 million deaths? </a:t>
            </a:r>
            <a:r>
              <a:rPr lang="en-GB" sz="1100" b="1" dirty="0">
                <a:solidFill>
                  <a:schemeClr val="tx1"/>
                </a:solidFill>
              </a:rPr>
              <a:t>CAUSATION</a:t>
            </a:r>
          </a:p>
        </p:txBody>
      </p:sp>
      <p:sp>
        <p:nvSpPr>
          <p:cNvPr id="29" name="Rectangle: Rounded Corners 28">
            <a:extLst>
              <a:ext uri="{FF2B5EF4-FFF2-40B4-BE49-F238E27FC236}">
                <a16:creationId xmlns:a16="http://schemas.microsoft.com/office/drawing/2014/main" id="{65E4A31C-2BE8-4B35-ADB0-F76334DA47DA}"/>
              </a:ext>
            </a:extLst>
          </p:cNvPr>
          <p:cNvSpPr/>
          <p:nvPr/>
        </p:nvSpPr>
        <p:spPr>
          <a:xfrm>
            <a:off x="10132636" y="4017546"/>
            <a:ext cx="2007992" cy="611317"/>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2.  How far did the Communist Revolution change Russia?</a:t>
            </a:r>
          </a:p>
          <a:p>
            <a:pPr algn="ctr"/>
            <a:r>
              <a:rPr lang="en-GB" sz="1100" b="1" dirty="0">
                <a:solidFill>
                  <a:schemeClr val="tx1"/>
                </a:solidFill>
              </a:rPr>
              <a:t>CHANGE</a:t>
            </a:r>
          </a:p>
        </p:txBody>
      </p:sp>
      <p:sp>
        <p:nvSpPr>
          <p:cNvPr id="30" name="Rectangle: Rounded Corners 29">
            <a:extLst>
              <a:ext uri="{FF2B5EF4-FFF2-40B4-BE49-F238E27FC236}">
                <a16:creationId xmlns:a16="http://schemas.microsoft.com/office/drawing/2014/main" id="{C27EDBE1-DF8A-4350-88B8-89E9F8E97EA0}"/>
              </a:ext>
            </a:extLst>
          </p:cNvPr>
          <p:cNvSpPr/>
          <p:nvPr/>
        </p:nvSpPr>
        <p:spPr>
          <a:xfrm>
            <a:off x="8565578" y="5549040"/>
            <a:ext cx="1505787" cy="781765"/>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5. Who or what was to blame for the Holocaust?</a:t>
            </a:r>
          </a:p>
          <a:p>
            <a:pPr algn="ctr"/>
            <a:r>
              <a:rPr lang="en-GB" sz="1100" b="1" dirty="0">
                <a:solidFill>
                  <a:schemeClr val="tx1"/>
                </a:solidFill>
              </a:rPr>
              <a:t>CAUSATION</a:t>
            </a:r>
          </a:p>
        </p:txBody>
      </p:sp>
      <p:sp>
        <p:nvSpPr>
          <p:cNvPr id="32" name="Rectangle: Rounded Corners 31">
            <a:extLst>
              <a:ext uri="{FF2B5EF4-FFF2-40B4-BE49-F238E27FC236}">
                <a16:creationId xmlns:a16="http://schemas.microsoft.com/office/drawing/2014/main" id="{F3916C7B-5FCB-4368-BC52-4D5B4719D5BF}"/>
              </a:ext>
            </a:extLst>
          </p:cNvPr>
          <p:cNvSpPr/>
          <p:nvPr/>
        </p:nvSpPr>
        <p:spPr>
          <a:xfrm>
            <a:off x="10167920" y="5541905"/>
            <a:ext cx="1941375" cy="816441"/>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6.  How similar were the Civil Rights Movements in the USA &amp; UK?</a:t>
            </a:r>
          </a:p>
          <a:p>
            <a:pPr algn="ctr"/>
            <a:r>
              <a:rPr lang="en-GB" sz="1100" b="1" dirty="0">
                <a:solidFill>
                  <a:schemeClr val="tx1"/>
                </a:solidFill>
              </a:rPr>
              <a:t>SIMILARITY &amp; DIFFERENCE</a:t>
            </a:r>
          </a:p>
        </p:txBody>
      </p:sp>
      <p:sp>
        <p:nvSpPr>
          <p:cNvPr id="33" name="Rectangle: Rounded Corners 32">
            <a:extLst>
              <a:ext uri="{FF2B5EF4-FFF2-40B4-BE49-F238E27FC236}">
                <a16:creationId xmlns:a16="http://schemas.microsoft.com/office/drawing/2014/main" id="{C5461A8E-3B60-49A6-957A-682B752E7C37}"/>
              </a:ext>
            </a:extLst>
          </p:cNvPr>
          <p:cNvSpPr/>
          <p:nvPr/>
        </p:nvSpPr>
        <p:spPr>
          <a:xfrm>
            <a:off x="10558149" y="4716610"/>
            <a:ext cx="1581623" cy="763563"/>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4. What can sources reveal about World War Two?  </a:t>
            </a:r>
            <a:r>
              <a:rPr lang="en-GB" sz="1100" b="1" dirty="0">
                <a:solidFill>
                  <a:schemeClr val="tx1"/>
                </a:solidFill>
              </a:rPr>
              <a:t>SOURCES</a:t>
            </a:r>
          </a:p>
        </p:txBody>
      </p:sp>
      <p:sp>
        <p:nvSpPr>
          <p:cNvPr id="34" name="Arrow: Left-Right 33">
            <a:extLst>
              <a:ext uri="{FF2B5EF4-FFF2-40B4-BE49-F238E27FC236}">
                <a16:creationId xmlns:a16="http://schemas.microsoft.com/office/drawing/2014/main" id="{DEBD519C-4C74-4B99-9F9E-F69E431C2485}"/>
              </a:ext>
            </a:extLst>
          </p:cNvPr>
          <p:cNvSpPr/>
          <p:nvPr/>
        </p:nvSpPr>
        <p:spPr>
          <a:xfrm>
            <a:off x="149036" y="77471"/>
            <a:ext cx="4996070" cy="410818"/>
          </a:xfrm>
          <a:prstGeom prst="leftRightArrow">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a:solidFill>
                  <a:schemeClr val="tx1"/>
                </a:solidFill>
              </a:rPr>
              <a:t>Year 11</a:t>
            </a:r>
          </a:p>
        </p:txBody>
      </p:sp>
      <p:sp>
        <p:nvSpPr>
          <p:cNvPr id="35" name="Arrow: Left-Right 34">
            <a:extLst>
              <a:ext uri="{FF2B5EF4-FFF2-40B4-BE49-F238E27FC236}">
                <a16:creationId xmlns:a16="http://schemas.microsoft.com/office/drawing/2014/main" id="{C95DDBDD-67DD-491C-9EF1-64B13D678380}"/>
              </a:ext>
            </a:extLst>
          </p:cNvPr>
          <p:cNvSpPr/>
          <p:nvPr/>
        </p:nvSpPr>
        <p:spPr>
          <a:xfrm>
            <a:off x="5651298" y="65027"/>
            <a:ext cx="4705275" cy="410818"/>
          </a:xfrm>
          <a:prstGeom prst="leftRightArrow">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a:solidFill>
                  <a:schemeClr val="tx1"/>
                </a:solidFill>
              </a:rPr>
              <a:t>Year 10</a:t>
            </a:r>
          </a:p>
        </p:txBody>
      </p:sp>
      <p:sp>
        <p:nvSpPr>
          <p:cNvPr id="36" name="Rectangle: Rounded Corners 35">
            <a:extLst>
              <a:ext uri="{FF2B5EF4-FFF2-40B4-BE49-F238E27FC236}">
                <a16:creationId xmlns:a16="http://schemas.microsoft.com/office/drawing/2014/main" id="{C522BF16-AFF7-4002-BA61-1FA78FFC1F4D}"/>
              </a:ext>
            </a:extLst>
          </p:cNvPr>
          <p:cNvSpPr/>
          <p:nvPr/>
        </p:nvSpPr>
        <p:spPr>
          <a:xfrm>
            <a:off x="185308" y="527194"/>
            <a:ext cx="11595653" cy="680458"/>
          </a:xfrm>
          <a:prstGeom prst="round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a:solidFill>
                  <a:schemeClr val="tx1"/>
                </a:solidFill>
              </a:rPr>
              <a:t>4.  Migration to Britain, 1250-present day (BRITISH BREADTH) </a:t>
            </a:r>
          </a:p>
          <a:p>
            <a:pPr algn="ctr"/>
            <a:r>
              <a:rPr lang="en-GB" sz="1000">
                <a:solidFill>
                  <a:schemeClr val="tx1"/>
                </a:solidFill>
              </a:rPr>
              <a:t>Thematic study tracing the way Britain has developed between 1250 and the present day. This type of study is to remind you of the characteristic features of life in Britain and strengthen your understanding of how and why things change or, perhaps, stay the same. </a:t>
            </a:r>
          </a:p>
          <a:p>
            <a:pPr algn="ctr"/>
            <a:r>
              <a:rPr lang="en-GB" sz="1000" i="1">
                <a:solidFill>
                  <a:schemeClr val="tx1"/>
                </a:solidFill>
              </a:rPr>
              <a:t>LINKS TO KS3 curriculum: Medieval migration, William I, Black Death, Crusades, Reformation, British Empire, Industrialisation, World Wars, Holocaust.</a:t>
            </a:r>
          </a:p>
        </p:txBody>
      </p:sp>
      <p:sp>
        <p:nvSpPr>
          <p:cNvPr id="37" name="Rectangle: Rounded Corners 36">
            <a:extLst>
              <a:ext uri="{FF2B5EF4-FFF2-40B4-BE49-F238E27FC236}">
                <a16:creationId xmlns:a16="http://schemas.microsoft.com/office/drawing/2014/main" id="{E8FD7487-2DA3-4CF7-841A-824BA1B917B1}"/>
              </a:ext>
            </a:extLst>
          </p:cNvPr>
          <p:cNvSpPr/>
          <p:nvPr/>
        </p:nvSpPr>
        <p:spPr>
          <a:xfrm>
            <a:off x="1753032" y="1273630"/>
            <a:ext cx="3872950" cy="1075011"/>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a:solidFill>
                  <a:schemeClr val="tx1"/>
                </a:solidFill>
              </a:rPr>
              <a:t>3. The Elizabethans: (BRITISH DEPTH</a:t>
            </a:r>
            <a:r>
              <a:rPr lang="en-GB" sz="1000">
                <a:solidFill>
                  <a:schemeClr val="tx1"/>
                </a:solidFill>
              </a:rPr>
              <a:t>)</a:t>
            </a:r>
          </a:p>
          <a:p>
            <a:pPr algn="ctr"/>
            <a:r>
              <a:rPr lang="en-GB" sz="1000">
                <a:solidFill>
                  <a:schemeClr val="tx1"/>
                </a:solidFill>
              </a:rPr>
              <a:t>British depth study focussing on a short time span when the nation was under severe pressure and faced experience of invasion. The point of this study is to understand the complexity of society and the interplay of different forces within it. </a:t>
            </a:r>
          </a:p>
          <a:p>
            <a:pPr algn="ctr"/>
            <a:r>
              <a:rPr lang="en-GB" sz="1000" i="1">
                <a:solidFill>
                  <a:schemeClr val="tx1"/>
                </a:solidFill>
              </a:rPr>
              <a:t>LINKS TO KS3: Tudor religion, Spanish Armada, the British Empire.</a:t>
            </a:r>
            <a:endParaRPr lang="en-GB" sz="1100">
              <a:solidFill>
                <a:schemeClr val="tx1"/>
              </a:solidFill>
            </a:endParaRPr>
          </a:p>
        </p:txBody>
      </p:sp>
      <p:sp>
        <p:nvSpPr>
          <p:cNvPr id="38" name="Rectangle: Rounded Corners 37">
            <a:extLst>
              <a:ext uri="{FF2B5EF4-FFF2-40B4-BE49-F238E27FC236}">
                <a16:creationId xmlns:a16="http://schemas.microsoft.com/office/drawing/2014/main" id="{C97FEE33-CBB0-4D07-B8CD-6B084F6EDD86}"/>
              </a:ext>
            </a:extLst>
          </p:cNvPr>
          <p:cNvSpPr/>
          <p:nvPr/>
        </p:nvSpPr>
        <p:spPr>
          <a:xfrm>
            <a:off x="0" y="2418488"/>
            <a:ext cx="9594573" cy="706981"/>
          </a:xfrm>
          <a:prstGeom prst="round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a:solidFill>
                  <a:schemeClr val="tx1"/>
                </a:solidFill>
              </a:rPr>
              <a:t>5. History Around Us: (LOCAL)</a:t>
            </a:r>
          </a:p>
          <a:p>
            <a:pPr algn="ctr"/>
            <a:r>
              <a:rPr lang="en-GB" sz="1000">
                <a:solidFill>
                  <a:schemeClr val="tx1"/>
                </a:solidFill>
              </a:rPr>
              <a:t>Studying the history around them has much to offer learners. It provides a valuable approach to studying history, and helps them to find a connection with people’s lives in the past. For many learners, the study of an historical site can be the beginning of an interest in the historic environment that will continue into adult life.</a:t>
            </a:r>
          </a:p>
          <a:p>
            <a:pPr algn="ctr"/>
            <a:r>
              <a:rPr lang="en-GB" sz="1000" i="1">
                <a:solidFill>
                  <a:schemeClr val="tx1"/>
                </a:solidFill>
              </a:rPr>
              <a:t>LINKS TO KS3</a:t>
            </a:r>
            <a:r>
              <a:rPr lang="en-GB" sz="1000">
                <a:solidFill>
                  <a:schemeClr val="tx1"/>
                </a:solidFill>
              </a:rPr>
              <a:t>: </a:t>
            </a:r>
            <a:r>
              <a:rPr lang="en-GB" sz="1000" i="1">
                <a:solidFill>
                  <a:schemeClr val="tx1"/>
                </a:solidFill>
              </a:rPr>
              <a:t>Norman Conquest, Castles, English Civil War.</a:t>
            </a:r>
          </a:p>
        </p:txBody>
      </p:sp>
      <p:sp>
        <p:nvSpPr>
          <p:cNvPr id="39" name="Rectangle: Rounded Corners 38">
            <a:extLst>
              <a:ext uri="{FF2B5EF4-FFF2-40B4-BE49-F238E27FC236}">
                <a16:creationId xmlns:a16="http://schemas.microsoft.com/office/drawing/2014/main" id="{1DC9FA7B-562D-4F09-9888-CCADDA65B85F}"/>
              </a:ext>
            </a:extLst>
          </p:cNvPr>
          <p:cNvSpPr/>
          <p:nvPr/>
        </p:nvSpPr>
        <p:spPr>
          <a:xfrm>
            <a:off x="5704175" y="1262060"/>
            <a:ext cx="3872950" cy="1084773"/>
          </a:xfrm>
          <a:prstGeom prst="round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a:solidFill>
                  <a:schemeClr val="tx1"/>
                </a:solidFill>
              </a:rPr>
              <a:t>2. The Making of America, 1789 – 1900 (WORLD BREADTH)</a:t>
            </a:r>
          </a:p>
          <a:p>
            <a:pPr algn="ctr"/>
            <a:r>
              <a:rPr lang="en-GB" sz="1000">
                <a:solidFill>
                  <a:schemeClr val="tx1"/>
                </a:solidFill>
              </a:rPr>
              <a:t>Focuses on wider world society and the unfolding story of a particularly interesting period of history. It explores the relationship between different cultures at a time of great upheaval and considers the experiences and perspectives of different individuals in the past. </a:t>
            </a:r>
          </a:p>
          <a:p>
            <a:pPr algn="ctr"/>
            <a:r>
              <a:rPr lang="en-GB" sz="1000" i="1">
                <a:solidFill>
                  <a:schemeClr val="tx1"/>
                </a:solidFill>
              </a:rPr>
              <a:t>LINKS TO KS3: settlers in America, Civil Rights Movement.</a:t>
            </a:r>
          </a:p>
        </p:txBody>
      </p:sp>
      <p:sp>
        <p:nvSpPr>
          <p:cNvPr id="40" name="Rectangle: Rounded Corners 39">
            <a:extLst>
              <a:ext uri="{FF2B5EF4-FFF2-40B4-BE49-F238E27FC236}">
                <a16:creationId xmlns:a16="http://schemas.microsoft.com/office/drawing/2014/main" id="{3957F404-842F-46E6-BFED-03446756DE82}"/>
              </a:ext>
            </a:extLst>
          </p:cNvPr>
          <p:cNvSpPr/>
          <p:nvPr/>
        </p:nvSpPr>
        <p:spPr>
          <a:xfrm>
            <a:off x="9687339" y="1285897"/>
            <a:ext cx="2369433" cy="1859789"/>
          </a:xfrm>
          <a:prstGeom prst="round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a:solidFill>
                  <a:schemeClr val="tx1"/>
                </a:solidFill>
              </a:rPr>
              <a:t>1. Living Under Nazi Rule (WORLD DEPTH)</a:t>
            </a:r>
          </a:p>
          <a:p>
            <a:pPr algn="ctr"/>
            <a:r>
              <a:rPr lang="en-GB" sz="1000">
                <a:solidFill>
                  <a:schemeClr val="tx1"/>
                </a:solidFill>
              </a:rPr>
              <a:t>Depth study focussing on a traumatic short period of world history when different cultures and ideologies conflict. It encourages you to engage with many rich, contemporary sources and the different interpretations of historians. </a:t>
            </a:r>
          </a:p>
          <a:p>
            <a:pPr algn="ctr"/>
            <a:r>
              <a:rPr lang="en-GB" sz="1000" i="1">
                <a:solidFill>
                  <a:schemeClr val="tx1"/>
                </a:solidFill>
              </a:rPr>
              <a:t>LINKS TO KS3: World War One, World War Two, the Holocaust</a:t>
            </a:r>
            <a:r>
              <a:rPr lang="en-GB" sz="1050" i="1">
                <a:solidFill>
                  <a:schemeClr val="tx1"/>
                </a:solidFill>
              </a:rPr>
              <a:t>. </a:t>
            </a:r>
          </a:p>
        </p:txBody>
      </p:sp>
      <p:sp>
        <p:nvSpPr>
          <p:cNvPr id="41" name="Rectangle: Rounded Corners 40">
            <a:extLst>
              <a:ext uri="{FF2B5EF4-FFF2-40B4-BE49-F238E27FC236}">
                <a16:creationId xmlns:a16="http://schemas.microsoft.com/office/drawing/2014/main" id="{1C7E2035-8301-47D6-A535-15ADCC04E6F0}"/>
              </a:ext>
            </a:extLst>
          </p:cNvPr>
          <p:cNvSpPr/>
          <p:nvPr/>
        </p:nvSpPr>
        <p:spPr>
          <a:xfrm>
            <a:off x="112950" y="4900594"/>
            <a:ext cx="3078524" cy="707193"/>
          </a:xfrm>
          <a:prstGeom prst="roundRect">
            <a:avLst/>
          </a:prstGeom>
          <a:solidFill>
            <a:srgbClr val="F63CB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4. What were the most significant moments in the first thousand years of Islam?</a:t>
            </a:r>
          </a:p>
          <a:p>
            <a:pPr algn="ctr"/>
            <a:r>
              <a:rPr lang="en-GB" sz="1100" b="1" dirty="0">
                <a:solidFill>
                  <a:schemeClr val="tx1"/>
                </a:solidFill>
              </a:rPr>
              <a:t>SIGNIFICANCE &amp; INTERPRETATIONS</a:t>
            </a:r>
          </a:p>
        </p:txBody>
      </p:sp>
      <p:sp>
        <p:nvSpPr>
          <p:cNvPr id="42" name="Rectangle: Rounded Corners 41">
            <a:extLst>
              <a:ext uri="{FF2B5EF4-FFF2-40B4-BE49-F238E27FC236}">
                <a16:creationId xmlns:a16="http://schemas.microsoft.com/office/drawing/2014/main" id="{593560F2-FB79-486E-8EC1-12FBBF9CE845}"/>
              </a:ext>
            </a:extLst>
          </p:cNvPr>
          <p:cNvSpPr/>
          <p:nvPr/>
        </p:nvSpPr>
        <p:spPr>
          <a:xfrm>
            <a:off x="8572238" y="4728858"/>
            <a:ext cx="1941375" cy="736088"/>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3. Who or what was to blame for World War Two?</a:t>
            </a:r>
          </a:p>
          <a:p>
            <a:pPr algn="ctr"/>
            <a:r>
              <a:rPr lang="en-GB" sz="1100" b="1" dirty="0">
                <a:solidFill>
                  <a:schemeClr val="tx1"/>
                </a:solidFill>
              </a:rPr>
              <a:t>CAUSATION</a:t>
            </a:r>
          </a:p>
        </p:txBody>
      </p:sp>
      <p:sp>
        <p:nvSpPr>
          <p:cNvPr id="43" name="Rectangle: Rounded Corners 42">
            <a:extLst>
              <a:ext uri="{FF2B5EF4-FFF2-40B4-BE49-F238E27FC236}">
                <a16:creationId xmlns:a16="http://schemas.microsoft.com/office/drawing/2014/main" id="{C6441005-006B-447D-852E-B240418D1D3E}"/>
              </a:ext>
            </a:extLst>
          </p:cNvPr>
          <p:cNvSpPr/>
          <p:nvPr/>
        </p:nvSpPr>
        <p:spPr>
          <a:xfrm>
            <a:off x="5099636" y="4956507"/>
            <a:ext cx="1697185" cy="846491"/>
          </a:xfrm>
          <a:prstGeom prst="roundRect">
            <a:avLst/>
          </a:prstGeom>
          <a:solidFill>
            <a:srgbClr val="70CE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5. How typical was the British Empire?</a:t>
            </a:r>
          </a:p>
          <a:p>
            <a:pPr algn="ctr"/>
            <a:r>
              <a:rPr lang="en-GB" sz="1100" b="1" dirty="0">
                <a:solidFill>
                  <a:schemeClr val="tx1"/>
                </a:solidFill>
              </a:rPr>
              <a:t>SIMILARITY &amp; DIFFERENCE</a:t>
            </a:r>
            <a:endParaRPr lang="en-GB" sz="1100" dirty="0">
              <a:solidFill>
                <a:schemeClr val="tx1"/>
              </a:solidFill>
            </a:endParaRPr>
          </a:p>
        </p:txBody>
      </p:sp>
      <p:sp>
        <p:nvSpPr>
          <p:cNvPr id="44" name="Rectangle: Rounded Corners 43">
            <a:extLst>
              <a:ext uri="{FF2B5EF4-FFF2-40B4-BE49-F238E27FC236}">
                <a16:creationId xmlns:a16="http://schemas.microsoft.com/office/drawing/2014/main" id="{FD2AEDAC-BDD2-45CD-8657-C12ADEE588DA}"/>
              </a:ext>
            </a:extLst>
          </p:cNvPr>
          <p:cNvSpPr/>
          <p:nvPr/>
        </p:nvSpPr>
        <p:spPr>
          <a:xfrm>
            <a:off x="6872663" y="4952574"/>
            <a:ext cx="1596247" cy="846491"/>
          </a:xfrm>
          <a:prstGeom prst="roundRect">
            <a:avLst/>
          </a:prstGeom>
          <a:solidFill>
            <a:srgbClr val="70CE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6. How did the Industrial Revolution change England?</a:t>
            </a:r>
          </a:p>
          <a:p>
            <a:pPr algn="ctr"/>
            <a:r>
              <a:rPr lang="en-GB" sz="1100" b="1" dirty="0">
                <a:solidFill>
                  <a:schemeClr val="tx1"/>
                </a:solidFill>
              </a:rPr>
              <a:t>CHANGE</a:t>
            </a:r>
            <a:endParaRPr lang="en-GB" sz="1100" dirty="0">
              <a:solidFill>
                <a:schemeClr val="tx1"/>
              </a:solidFill>
            </a:endParaRPr>
          </a:p>
        </p:txBody>
      </p:sp>
    </p:spTree>
    <p:extLst>
      <p:ext uri="{BB962C8B-B14F-4D97-AF65-F5344CB8AC3E}">
        <p14:creationId xmlns:p14="http://schemas.microsoft.com/office/powerpoint/2010/main" val="6060023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0A09A37D56ABC4CBFC33F0E10F533D0" ma:contentTypeVersion="32" ma:contentTypeDescription="Create a new document." ma:contentTypeScope="" ma:versionID="3960d926da458a0b8e85b159f9d726ba">
  <xsd:schema xmlns:xsd="http://www.w3.org/2001/XMLSchema" xmlns:xs="http://www.w3.org/2001/XMLSchema" xmlns:p="http://schemas.microsoft.com/office/2006/metadata/properties" xmlns:ns2="94377f4d-2b6e-4260-b618-231bc0f3c4f6" xmlns:ns3="1447226b-57db-4a3f-ace1-0790f76b349f" targetNamespace="http://schemas.microsoft.com/office/2006/metadata/properties" ma:root="true" ma:fieldsID="f7a232a3b97d1b45470a1cd3ff2847bd" ns2:_="" ns3:_="">
    <xsd:import namespace="94377f4d-2b6e-4260-b618-231bc0f3c4f6"/>
    <xsd:import namespace="1447226b-57db-4a3f-ace1-0790f76b349f"/>
    <xsd:element name="properties">
      <xsd:complexType>
        <xsd:sequence>
          <xsd:element name="documentManagement">
            <xsd:complexType>
              <xsd:all>
                <xsd:element ref="ns2:iab43fba152a46dca1b8f14983286948" minOccurs="0"/>
                <xsd:element ref="ns2:TaxCatchAll" minOccurs="0"/>
                <xsd:element ref="ns2:p1efdfd23cdc4b749941190db81472bf" minOccurs="0"/>
                <xsd:element ref="ns2:h2180114940f4ceab469e343bae7601c" minOccurs="0"/>
                <xsd:element ref="ns2:ec0c472d32c3487ba95811250c969887" minOccurs="0"/>
                <xsd:element ref="ns2:kf6cc4c1e77d4dec9be5d9b1e1f1f69c" minOccurs="0"/>
                <xsd:element ref="ns2:PersonalIdentificationData" minOccurs="0"/>
                <xsd:element ref="ns2:KeyStage" minOccurs="0"/>
                <xsd:element ref="ns2:Year" minOccurs="0"/>
                <xsd:element ref="ns2:Lesson" minOccurs="0"/>
                <xsd:element ref="ns2:CustomTags" minOccurs="0"/>
                <xsd:element ref="ns2:CurriculumSubject"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Location" minOccurs="0"/>
                <xsd:element ref="ns3:MediaServiceOCR" minOccurs="0"/>
                <xsd:element ref="ns3:lcf76f155ced4ddcb4097134ff3c332f"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377f4d-2b6e-4260-b618-231bc0f3c4f6" elementFormDefault="qualified">
    <xsd:import namespace="http://schemas.microsoft.com/office/2006/documentManagement/types"/>
    <xsd:import namespace="http://schemas.microsoft.com/office/infopath/2007/PartnerControls"/>
    <xsd:element name="iab43fba152a46dca1b8f14983286948" ma:index="9" nillable="true" ma:taxonomy="true" ma:internalName="iab43fba152a46dca1b8f14983286948" ma:taxonomyFieldName="Topic" ma:displayName="Topic" ma:fieldId="{2ab43fba-152a-46dc-a1b8-f14983286948}" ma:sspId="755c0e60-3cfb-4199-92cf-3a58c40b78d9" ma:termSetId="a63a8a6b-296c-4149-b2ba-e28f07e3baca"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138d2ef7-d1bd-441f-bcec-c4b53a1783df}" ma:internalName="TaxCatchAll" ma:showField="CatchAllData" ma:web="94377f4d-2b6e-4260-b618-231bc0f3c4f6">
      <xsd:complexType>
        <xsd:complexContent>
          <xsd:extension base="dms:MultiChoiceLookup">
            <xsd:sequence>
              <xsd:element name="Value" type="dms:Lookup" maxOccurs="unbounded" minOccurs="0" nillable="true"/>
            </xsd:sequence>
          </xsd:extension>
        </xsd:complexContent>
      </xsd:complexType>
    </xsd:element>
    <xsd:element name="p1efdfd23cdc4b749941190db81472bf" ma:index="12" nillable="true" ma:taxonomy="true" ma:internalName="p1efdfd23cdc4b749941190db81472bf" ma:taxonomyFieldName="Staff_x0020_Category" ma:displayName="Staff Category" ma:fieldId="{91efdfd2-3cdc-4b74-9941-190db81472bf}" ma:sspId="755c0e60-3cfb-4199-92cf-3a58c40b78d9" ma:termSetId="55940ccc-7d7b-4210-8e03-c6349b63acc9" ma:anchorId="00000000-0000-0000-0000-000000000000" ma:open="false" ma:isKeyword="false">
      <xsd:complexType>
        <xsd:sequence>
          <xsd:element ref="pc:Terms" minOccurs="0" maxOccurs="1"/>
        </xsd:sequence>
      </xsd:complexType>
    </xsd:element>
    <xsd:element name="h2180114940f4ceab469e343bae7601c" ma:index="14" nillable="true" ma:taxonomy="true" ma:internalName="h2180114940f4ceab469e343bae7601c" ma:taxonomyFieldName="Exam_x0020_Board" ma:displayName="Exam Board" ma:fieldId="{12180114-940f-4cea-b469-e343bae7601c}" ma:sspId="755c0e60-3cfb-4199-92cf-3a58c40b78d9" ma:termSetId="911692b3-25d6-4c8d-815f-8ce161214e97" ma:anchorId="00000000-0000-0000-0000-000000000000" ma:open="false" ma:isKeyword="false">
      <xsd:complexType>
        <xsd:sequence>
          <xsd:element ref="pc:Terms" minOccurs="0" maxOccurs="1"/>
        </xsd:sequence>
      </xsd:complexType>
    </xsd:element>
    <xsd:element name="ec0c472d32c3487ba95811250c969887" ma:index="16" nillable="true" ma:taxonomy="true" ma:internalName="ec0c472d32c3487ba95811250c969887" ma:taxonomyFieldName="Week" ma:displayName="Week" ma:fieldId="{ec0c472d-32c3-487b-a958-11250c969887}" ma:sspId="755c0e60-3cfb-4199-92cf-3a58c40b78d9" ma:termSetId="c2106371-6ede-4979-bcaa-b2cc3a93820a" ma:anchorId="00000000-0000-0000-0000-000000000000" ma:open="false" ma:isKeyword="false">
      <xsd:complexType>
        <xsd:sequence>
          <xsd:element ref="pc:Terms" minOccurs="0" maxOccurs="1"/>
        </xsd:sequence>
      </xsd:complexType>
    </xsd:element>
    <xsd:element name="kf6cc4c1e77d4dec9be5d9b1e1f1f69c" ma:index="18" nillable="true" ma:taxonomy="true" ma:internalName="kf6cc4c1e77d4dec9be5d9b1e1f1f69c" ma:taxonomyFieldName="Term" ma:displayName="Term" ma:fieldId="{4f6cc4c1-e77d-4dec-9be5-d9b1e1f1f69c}" ma:sspId="755c0e60-3cfb-4199-92cf-3a58c40b78d9" ma:termSetId="31e69cc5-9f7e-4c42-ad4b-0b7096b8eb3c" ma:anchorId="00000000-0000-0000-0000-000000000000" ma:open="false" ma:isKeyword="false">
      <xsd:complexType>
        <xsd:sequence>
          <xsd:element ref="pc:Terms" minOccurs="0" maxOccurs="1"/>
        </xsd:sequence>
      </xsd:complexType>
    </xsd:element>
    <xsd:element name="PersonalIdentificationData" ma:index="19" nillable="true" ma:displayName="Personal Identification Data" ma:internalName="Personal_x0020_Identification_x0020_Data">
      <xsd:simpleType>
        <xsd:restriction base="dms:Choice">
          <xsd:enumeration value="No"/>
          <xsd:enumeration value="Yes"/>
        </xsd:restriction>
      </xsd:simpleType>
    </xsd:element>
    <xsd:element name="KeyStage" ma:index="20" nillable="true" ma:displayName="Key Stage" ma:internalName="Key_x0020_Stage">
      <xsd:simpleType>
        <xsd:restriction base="dms:Text"/>
      </xsd:simpleType>
    </xsd:element>
    <xsd:element name="Year" ma:index="21" nillable="true" ma:displayName="Year" ma:internalName="Year">
      <xsd:simpleType>
        <xsd:restriction base="dms:Text"/>
      </xsd:simpleType>
    </xsd:element>
    <xsd:element name="Lesson" ma:index="22" nillable="true" ma:displayName="Lesson" ma:internalName="Lesson">
      <xsd:simpleType>
        <xsd:restriction base="dms:Text"/>
      </xsd:simpleType>
    </xsd:element>
    <xsd:element name="CustomTags" ma:index="23" nillable="true" ma:displayName="Custom Tags" ma:internalName="Custom_x0020_Tags">
      <xsd:simpleType>
        <xsd:restriction base="dms:Text"/>
      </xsd:simpleType>
    </xsd:element>
    <xsd:element name="CurriculumSubject" ma:index="24" nillable="true" ma:displayName="Curriculum Subject" ma:default="History" ma:internalName="Curriculum_x0020_Subjec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447226b-57db-4a3f-ace1-0790f76b349f" elementFormDefault="qualified">
    <xsd:import namespace="http://schemas.microsoft.com/office/2006/documentManagement/types"/>
    <xsd:import namespace="http://schemas.microsoft.com/office/infopath/2007/PartnerControls"/>
    <xsd:element name="MediaServiceMetadata" ma:index="25" nillable="true" ma:displayName="MediaServiceMetadata" ma:hidden="true" ma:internalName="MediaServiceMetadata" ma:readOnly="true">
      <xsd:simpleType>
        <xsd:restriction base="dms:Note"/>
      </xsd:simpleType>
    </xsd:element>
    <xsd:element name="MediaServiceFastMetadata" ma:index="26" nillable="true" ma:displayName="MediaServiceFastMetadata" ma:hidden="true" ma:internalName="MediaServiceFastMetadata" ma:readOnly="true">
      <xsd:simpleType>
        <xsd:restriction base="dms:Note"/>
      </xsd:simpleType>
    </xsd:element>
    <xsd:element name="MediaServiceDateTaken" ma:index="27" nillable="true" ma:displayName="MediaServiceDateTaken" ma:hidden="true" ma:internalName="MediaServiceDateTaken" ma:readOnly="true">
      <xsd:simpleType>
        <xsd:restriction base="dms:Text"/>
      </xsd:simpleType>
    </xsd:element>
    <xsd:element name="MediaLengthInSeconds" ma:index="28" nillable="true" ma:displayName="Length (seconds)" ma:internalName="MediaLengthInSeconds" ma:readOnly="true">
      <xsd:simpleType>
        <xsd:restriction base="dms:Unknown"/>
      </xsd:simpleType>
    </xsd:element>
    <xsd:element name="MediaServiceAutoKeyPoints" ma:index="29" nillable="true" ma:displayName="MediaServiceAutoKeyPoints" ma:hidden="true" ma:internalName="MediaServiceAutoKeyPoints" ma:readOnly="true">
      <xsd:simpleType>
        <xsd:restriction base="dms:Note"/>
      </xsd:simpleType>
    </xsd:element>
    <xsd:element name="MediaServiceKeyPoints" ma:index="30" nillable="true" ma:displayName="KeyPoints" ma:internalName="MediaServiceKeyPoints" ma:readOnly="true">
      <xsd:simpleType>
        <xsd:restriction base="dms:Note">
          <xsd:maxLength value="255"/>
        </xsd:restriction>
      </xsd:simpleType>
    </xsd:element>
    <xsd:element name="MediaServiceAutoTags" ma:index="31" nillable="true" ma:displayName="Tags" ma:internalName="MediaServiceAutoTags" ma:readOnly="true">
      <xsd:simpleType>
        <xsd:restriction base="dms:Text"/>
      </xsd:simpleType>
    </xsd:element>
    <xsd:element name="MediaServiceGenerationTime" ma:index="32" nillable="true" ma:displayName="MediaServiceGenerationTime" ma:hidden="true" ma:internalName="MediaServiceGenerationTime" ma:readOnly="true">
      <xsd:simpleType>
        <xsd:restriction base="dms:Text"/>
      </xsd:simpleType>
    </xsd:element>
    <xsd:element name="MediaServiceEventHashCode" ma:index="33" nillable="true" ma:displayName="MediaServiceEventHashCode" ma:hidden="true" ma:internalName="MediaServiceEventHashCode" ma:readOnly="true">
      <xsd:simpleType>
        <xsd:restriction base="dms:Text"/>
      </xsd:simpleType>
    </xsd:element>
    <xsd:element name="MediaServiceLocation" ma:index="34" nillable="true" ma:displayName="Location" ma:internalName="MediaServiceLocation" ma:readOnly="true">
      <xsd:simpleType>
        <xsd:restriction base="dms:Text"/>
      </xsd:simpleType>
    </xsd:element>
    <xsd:element name="MediaServiceOCR" ma:index="35" nillable="true" ma:displayName="Extracted Text" ma:internalName="MediaServiceOCR" ma:readOnly="true">
      <xsd:simpleType>
        <xsd:restriction base="dms:Note">
          <xsd:maxLength value="255"/>
        </xsd:restriction>
      </xsd:simpleType>
    </xsd:element>
    <xsd:element name="lcf76f155ced4ddcb4097134ff3c332f" ma:index="37" nillable="true" ma:taxonomy="true" ma:internalName="lcf76f155ced4ddcb4097134ff3c332f" ma:taxonomyFieldName="MediaServiceImageTags" ma:displayName="Image Tags" ma:readOnly="false" ma:fieldId="{5cf76f15-5ced-4ddc-b409-7134ff3c332f}" ma:taxonomyMulti="true" ma:sspId="755c0e60-3cfb-4199-92cf-3a58c40b78d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8" nillable="true" ma:displayName="MediaServiceObjectDetectorVersions" ma:hidden="true" ma:indexed="true" ma:internalName="MediaServiceObjectDetectorVersions" ma:readOnly="true">
      <xsd:simpleType>
        <xsd:restriction base="dms:Text"/>
      </xsd:simpleType>
    </xsd:element>
    <xsd:element name="MediaServiceSearchProperties" ma:index="39"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esson xmlns="94377f4d-2b6e-4260-b618-231bc0f3c4f6" xsi:nil="true"/>
    <Year xmlns="94377f4d-2b6e-4260-b618-231bc0f3c4f6" xsi:nil="true"/>
    <TaxCatchAll xmlns="94377f4d-2b6e-4260-b618-231bc0f3c4f6" xsi:nil="true"/>
    <KeyStage xmlns="94377f4d-2b6e-4260-b618-231bc0f3c4f6" xsi:nil="true"/>
    <p1efdfd23cdc4b749941190db81472bf xmlns="94377f4d-2b6e-4260-b618-231bc0f3c4f6">
      <Terms xmlns="http://schemas.microsoft.com/office/infopath/2007/PartnerControls"/>
    </p1efdfd23cdc4b749941190db81472bf>
    <PersonalIdentificationData xmlns="94377f4d-2b6e-4260-b618-231bc0f3c4f6" xsi:nil="true"/>
    <iab43fba152a46dca1b8f14983286948 xmlns="94377f4d-2b6e-4260-b618-231bc0f3c4f6">
      <Terms xmlns="http://schemas.microsoft.com/office/infopath/2007/PartnerControls"/>
    </iab43fba152a46dca1b8f14983286948>
    <kf6cc4c1e77d4dec9be5d9b1e1f1f69c xmlns="94377f4d-2b6e-4260-b618-231bc0f3c4f6">
      <Terms xmlns="http://schemas.microsoft.com/office/infopath/2007/PartnerControls"/>
    </kf6cc4c1e77d4dec9be5d9b1e1f1f69c>
    <CustomTags xmlns="94377f4d-2b6e-4260-b618-231bc0f3c4f6" xsi:nil="true"/>
    <CurriculumSubject xmlns="94377f4d-2b6e-4260-b618-231bc0f3c4f6">Middle Leaders</CurriculumSubject>
    <h2180114940f4ceab469e343bae7601c xmlns="94377f4d-2b6e-4260-b618-231bc0f3c4f6">
      <Terms xmlns="http://schemas.microsoft.com/office/infopath/2007/PartnerControls"/>
    </h2180114940f4ceab469e343bae7601c>
    <ec0c472d32c3487ba95811250c969887 xmlns="94377f4d-2b6e-4260-b618-231bc0f3c4f6">
      <Terms xmlns="http://schemas.microsoft.com/office/infopath/2007/PartnerControls"/>
    </ec0c472d32c3487ba95811250c969887>
    <lcf76f155ced4ddcb4097134ff3c332f xmlns="1447226b-57db-4a3f-ace1-0790f76b349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346C432-E561-4B2B-B6EE-C0BAB2E7B88A}">
  <ds:schemaRefs>
    <ds:schemaRef ds:uri="http://schemas.microsoft.com/sharepoint/v3/contenttype/forms"/>
  </ds:schemaRefs>
</ds:datastoreItem>
</file>

<file path=customXml/itemProps2.xml><?xml version="1.0" encoding="utf-8"?>
<ds:datastoreItem xmlns:ds="http://schemas.openxmlformats.org/officeDocument/2006/customXml" ds:itemID="{76D6A485-B3EA-4CA9-8D11-F8810A17EE9A}">
  <ds:schemaRefs>
    <ds:schemaRef ds:uri="1447226b-57db-4a3f-ace1-0790f76b349f"/>
    <ds:schemaRef ds:uri="94377f4d-2b6e-4260-b618-231bc0f3c4f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05A7A47-B4E1-4B75-BF02-B5DA0F9FB1A2}">
  <ds:schemaRefs>
    <ds:schemaRef ds:uri="1321c838-d8a0-4ec9-974d-6a8c6b3faf50"/>
    <ds:schemaRef ds:uri="1447226b-57db-4a3f-ace1-0790f76b349f"/>
    <ds:schemaRef ds:uri="94377f4d-2b6e-4260-b618-231bc0f3c4f6"/>
    <ds:schemaRef ds:uri="9da7815e-6224-41a2-8179-fbc5bdcec2c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10</TotalTime>
  <Words>659</Words>
  <Application>Microsoft Office PowerPoint</Application>
  <PresentationFormat>Widescreen</PresentationFormat>
  <Paragraphs>55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 Quick</dc:creator>
  <cp:lastModifiedBy>Jess Landy</cp:lastModifiedBy>
  <cp:revision>1</cp:revision>
  <dcterms:created xsi:type="dcterms:W3CDTF">2020-01-23T11:07:39Z</dcterms:created>
  <dcterms:modified xsi:type="dcterms:W3CDTF">2024-07-12T12:24:57Z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0x01010060A09A37D56ABC4CBFC33F0E10F533D0</vt:lpwstr>
  </property>
  <property fmtid="{D5CDD505-2E9C-101B-9397-08002B2CF9AE}" pid="3" name="ExamBoard">
    <vt:lpwstr/>
  </property>
  <property fmtid="{D5CDD505-2E9C-101B-9397-08002B2CF9AE}" pid="4" name="Topic">
    <vt:lpwstr/>
  </property>
  <property fmtid="{D5CDD505-2E9C-101B-9397-08002B2CF9AE}" pid="5" name="Term">
    <vt:lpwstr/>
  </property>
  <property fmtid="{D5CDD505-2E9C-101B-9397-08002B2CF9AE}" pid="6" name="Staff Category">
    <vt:lpwstr/>
  </property>
  <property fmtid="{D5CDD505-2E9C-101B-9397-08002B2CF9AE}" pid="7" name="Resource Category">
    <vt:lpwstr/>
  </property>
  <property fmtid="{D5CDD505-2E9C-101B-9397-08002B2CF9AE}" pid="8" name="Week">
    <vt:lpwstr/>
  </property>
  <property fmtid="{D5CDD505-2E9C-101B-9397-08002B2CF9AE}" pid="9" name="Order">
    <vt:r8>61724900</vt:r8>
  </property>
  <property fmtid="{D5CDD505-2E9C-101B-9397-08002B2CF9AE}" pid="10" name="_ExtendedDescription">
    <vt:lpwstr/>
  </property>
  <property fmtid="{D5CDD505-2E9C-101B-9397-08002B2CF9AE}" pid="11" name="Exam Board">
    <vt:lpwstr/>
  </property>
  <property fmtid="{D5CDD505-2E9C-101B-9397-08002B2CF9AE}" pid="12" name="MediaServiceImageTags">
    <vt:lpwstr/>
  </property>
</Properties>
</file>